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6/11/relationships/changesInfo" Target="changesInfos/changesInfo1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microsoft.com/office/2015/10/relationships/revisionInfo" Target="revisionInfo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a Mascarenhas" userId="S::juliana.mascarenhas@dio.me::573f2dcc-13b6-4a88-af1c-35ffa781b5c6" providerId="AD" clId="Web-{3B93ACB5-C5CC-EB2A-0F3E-D8C605635D54}"/>
    <pc:docChg chg="addSld delSld modSld sldOrd">
      <pc:chgData name="Juliana Mascarenhas" userId="S::juliana.mascarenhas@dio.me::573f2dcc-13b6-4a88-af1c-35ffa781b5c6" providerId="AD" clId="Web-{3B93ACB5-C5CC-EB2A-0F3E-D8C605635D54}" dt="2022-06-10T18:39:24.073" v="134" actId="20577"/>
      <pc:docMkLst>
        <pc:docMk/>
      </pc:docMkLst>
      <pc:sldChg chg="modSp">
        <pc:chgData name="Juliana Mascarenhas" userId="S::juliana.mascarenhas@dio.me::573f2dcc-13b6-4a88-af1c-35ffa781b5c6" providerId="AD" clId="Web-{3B93ACB5-C5CC-EB2A-0F3E-D8C605635D54}" dt="2022-06-10T18:39:24.073" v="134" actId="20577"/>
        <pc:sldMkLst>
          <pc:docMk/>
          <pc:sldMk cId="0" sldId="273"/>
        </pc:sldMkLst>
        <pc:spChg chg="mod">
          <ac:chgData name="Juliana Mascarenhas" userId="S::juliana.mascarenhas@dio.me::573f2dcc-13b6-4a88-af1c-35ffa781b5c6" providerId="AD" clId="Web-{3B93ACB5-C5CC-EB2A-0F3E-D8C605635D54}" dt="2022-06-10T18:39:24.073" v="134" actId="20577"/>
          <ac:spMkLst>
            <pc:docMk/>
            <pc:sldMk cId="0" sldId="273"/>
            <ac:spMk id="267" creationId="{00000000-0000-0000-0000-000000000000}"/>
          </ac:spMkLst>
        </pc:spChg>
      </pc:sldChg>
      <pc:sldChg chg="modSp del ord">
        <pc:chgData name="Juliana Mascarenhas" userId="S::juliana.mascarenhas@dio.me::573f2dcc-13b6-4a88-af1c-35ffa781b5c6" providerId="AD" clId="Web-{3B93ACB5-C5CC-EB2A-0F3E-D8C605635D54}" dt="2022-06-10T18:38:32.806" v="126"/>
        <pc:sldMkLst>
          <pc:docMk/>
          <pc:sldMk cId="0" sldId="274"/>
        </pc:sldMkLst>
        <pc:spChg chg="mod">
          <ac:chgData name="Juliana Mascarenhas" userId="S::juliana.mascarenhas@dio.me::573f2dcc-13b6-4a88-af1c-35ffa781b5c6" providerId="AD" clId="Web-{3B93ACB5-C5CC-EB2A-0F3E-D8C605635D54}" dt="2022-06-10T18:38:27.806" v="125" actId="20577"/>
          <ac:spMkLst>
            <pc:docMk/>
            <pc:sldMk cId="0" sldId="274"/>
            <ac:spMk id="274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3B93ACB5-C5CC-EB2A-0F3E-D8C605635D54}" dt="2022-06-10T18:33:12.938" v="120" actId="20577"/>
        <pc:sldMkLst>
          <pc:docMk/>
          <pc:sldMk cId="1869307582" sldId="591"/>
        </pc:sldMkLst>
        <pc:spChg chg="mod">
          <ac:chgData name="Juliana Mascarenhas" userId="S::juliana.mascarenhas@dio.me::573f2dcc-13b6-4a88-af1c-35ffa781b5c6" providerId="AD" clId="Web-{3B93ACB5-C5CC-EB2A-0F3E-D8C605635D54}" dt="2022-06-10T18:33:12.938" v="120" actId="20577"/>
          <ac:spMkLst>
            <pc:docMk/>
            <pc:sldMk cId="1869307582" sldId="591"/>
            <ac:spMk id="274" creationId="{00000000-0000-0000-0000-000000000000}"/>
          </ac:spMkLst>
        </pc:spChg>
      </pc:sldChg>
    </pc:docChg>
  </pc:docChgLst>
  <pc:docChgLst>
    <pc:chgData name="Juliana Mascarenhas" userId="S::juliana.mascarenhas@dio.me::573f2dcc-13b6-4a88-af1c-35ffa781b5c6" providerId="AD" clId="Web-{ECD0AF90-869E-40F9-81AB-9543A77C2B48}"/>
    <pc:docChg chg="modSld">
      <pc:chgData name="Juliana Mascarenhas" userId="S::juliana.mascarenhas@dio.me::573f2dcc-13b6-4a88-af1c-35ffa781b5c6" providerId="AD" clId="Web-{ECD0AF90-869E-40F9-81AB-9543A77C2B48}" dt="2022-07-26T20:14:00.921" v="0" actId="14100"/>
      <pc:docMkLst>
        <pc:docMk/>
      </pc:docMkLst>
      <pc:sldChg chg="modSp">
        <pc:chgData name="Juliana Mascarenhas" userId="S::juliana.mascarenhas@dio.me::573f2dcc-13b6-4a88-af1c-35ffa781b5c6" providerId="AD" clId="Web-{ECD0AF90-869E-40F9-81AB-9543A77C2B48}" dt="2022-07-26T20:14:00.921" v="0" actId="14100"/>
        <pc:sldMkLst>
          <pc:docMk/>
          <pc:sldMk cId="4073300156" sldId="595"/>
        </pc:sldMkLst>
        <pc:spChg chg="mod">
          <ac:chgData name="Juliana Mascarenhas" userId="S::juliana.mascarenhas@dio.me::573f2dcc-13b6-4a88-af1c-35ffa781b5c6" providerId="AD" clId="Web-{ECD0AF90-869E-40F9-81AB-9543A77C2B48}" dt="2022-07-26T20:14:00.921" v="0" actId="14100"/>
          <ac:spMkLst>
            <pc:docMk/>
            <pc:sldMk cId="4073300156" sldId="595"/>
            <ac:spMk id="196" creationId="{00000000-0000-0000-0000-000000000000}"/>
          </ac:spMkLst>
        </pc:spChg>
      </pc:sldChg>
    </pc:docChg>
  </pc:docChgLst>
  <pc:docChgLst>
    <pc:chgData name="Juliana Mascarenhas" userId="S::juliana.mascarenhas@dio.me::573f2dcc-13b6-4a88-af1c-35ffa781b5c6" providerId="AD" clId="Web-{64A4768F-5646-E9DF-D77C-B9375E0CD6AF}"/>
    <pc:docChg chg="addSld modSld sldOrd">
      <pc:chgData name="Juliana Mascarenhas" userId="S::juliana.mascarenhas@dio.me::573f2dcc-13b6-4a88-af1c-35ffa781b5c6" providerId="AD" clId="Web-{64A4768F-5646-E9DF-D77C-B9375E0CD6AF}" dt="2022-06-13T02:19:20.354" v="69" actId="1076"/>
      <pc:docMkLst>
        <pc:docMk/>
      </pc:docMkLst>
      <pc:sldChg chg="modSp mod ord modShow">
        <pc:chgData name="Juliana Mascarenhas" userId="S::juliana.mascarenhas@dio.me::573f2dcc-13b6-4a88-af1c-35ffa781b5c6" providerId="AD" clId="Web-{64A4768F-5646-E9DF-D77C-B9375E0CD6AF}" dt="2022-06-13T02:15:08.582" v="4"/>
        <pc:sldMkLst>
          <pc:docMk/>
          <pc:sldMk cId="2304940322" sldId="474"/>
        </pc:sldMkLst>
        <pc:spChg chg="mod">
          <ac:chgData name="Juliana Mascarenhas" userId="S::juliana.mascarenhas@dio.me::573f2dcc-13b6-4a88-af1c-35ffa781b5c6" providerId="AD" clId="Web-{64A4768F-5646-E9DF-D77C-B9375E0CD6AF}" dt="2022-06-12T02:03:27.763" v="0" actId="20577"/>
          <ac:spMkLst>
            <pc:docMk/>
            <pc:sldMk cId="2304940322" sldId="474"/>
            <ac:spMk id="9" creationId="{7E820693-2BB8-CA86-856C-7DAA94E88E71}"/>
          </ac:spMkLst>
        </pc:spChg>
      </pc:sldChg>
      <pc:sldChg chg="addSp delSp modSp">
        <pc:chgData name="Juliana Mascarenhas" userId="S::juliana.mascarenhas@dio.me::573f2dcc-13b6-4a88-af1c-35ffa781b5c6" providerId="AD" clId="Web-{64A4768F-5646-E9DF-D77C-B9375E0CD6AF}" dt="2022-06-13T02:17:02.460" v="34" actId="20577"/>
        <pc:sldMkLst>
          <pc:docMk/>
          <pc:sldMk cId="2880600671" sldId="476"/>
        </pc:sldMkLst>
        <pc:spChg chg="add del mod">
          <ac:chgData name="Juliana Mascarenhas" userId="S::juliana.mascarenhas@dio.me::573f2dcc-13b6-4a88-af1c-35ffa781b5c6" providerId="AD" clId="Web-{64A4768F-5646-E9DF-D77C-B9375E0CD6AF}" dt="2022-06-13T02:17:02.460" v="34" actId="20577"/>
          <ac:spMkLst>
            <pc:docMk/>
            <pc:sldMk cId="2880600671" sldId="476"/>
            <ac:spMk id="9" creationId="{7E820693-2BB8-CA86-856C-7DAA94E88E71}"/>
          </ac:spMkLst>
        </pc:spChg>
        <pc:picChg chg="add mod">
          <ac:chgData name="Juliana Mascarenhas" userId="S::juliana.mascarenhas@dio.me::573f2dcc-13b6-4a88-af1c-35ffa781b5c6" providerId="AD" clId="Web-{64A4768F-5646-E9DF-D77C-B9375E0CD6AF}" dt="2022-06-13T02:16:30.366" v="29" actId="1076"/>
          <ac:picMkLst>
            <pc:docMk/>
            <pc:sldMk cId="2880600671" sldId="476"/>
            <ac:picMk id="2" creationId="{B7A06F6D-3CC1-3AAD-A3D1-FB420EA4EA9D}"/>
          </ac:picMkLst>
        </pc:picChg>
        <pc:picChg chg="del">
          <ac:chgData name="Juliana Mascarenhas" userId="S::juliana.mascarenhas@dio.me::573f2dcc-13b6-4a88-af1c-35ffa781b5c6" providerId="AD" clId="Web-{64A4768F-5646-E9DF-D77C-B9375E0CD6AF}" dt="2022-06-13T02:15:10.239" v="5"/>
          <ac:picMkLst>
            <pc:docMk/>
            <pc:sldMk cId="2880600671" sldId="476"/>
            <ac:picMk id="3" creationId="{C7413A2B-AD4F-1B8C-E5B1-AA3270BDF174}"/>
          </ac:picMkLst>
        </pc:picChg>
      </pc:sldChg>
      <pc:sldChg chg="add replId">
        <pc:chgData name="Juliana Mascarenhas" userId="S::juliana.mascarenhas@dio.me::573f2dcc-13b6-4a88-af1c-35ffa781b5c6" providerId="AD" clId="Web-{64A4768F-5646-E9DF-D77C-B9375E0CD6AF}" dt="2022-06-13T02:14:56.207" v="1"/>
        <pc:sldMkLst>
          <pc:docMk/>
          <pc:sldMk cId="1834587067" sldId="592"/>
        </pc:sldMkLst>
      </pc:sldChg>
      <pc:sldChg chg="addSp delSp modSp add replId">
        <pc:chgData name="Juliana Mascarenhas" userId="S::juliana.mascarenhas@dio.me::573f2dcc-13b6-4a88-af1c-35ffa781b5c6" providerId="AD" clId="Web-{64A4768F-5646-E9DF-D77C-B9375E0CD6AF}" dt="2022-06-13T02:19:20.354" v="69" actId="1076"/>
        <pc:sldMkLst>
          <pc:docMk/>
          <pc:sldMk cId="3626981672" sldId="593"/>
        </pc:sldMkLst>
        <pc:spChg chg="add del mod">
          <ac:chgData name="Juliana Mascarenhas" userId="S::juliana.mascarenhas@dio.me::573f2dcc-13b6-4a88-af1c-35ffa781b5c6" providerId="AD" clId="Web-{64A4768F-5646-E9DF-D77C-B9375E0CD6AF}" dt="2022-06-13T02:18:58.729" v="63"/>
          <ac:spMkLst>
            <pc:docMk/>
            <pc:sldMk cId="3626981672" sldId="593"/>
            <ac:spMk id="3" creationId="{D5F4AC22-196B-AA5E-AECB-2C2937A41A48}"/>
          </ac:spMkLst>
        </pc:spChg>
        <pc:spChg chg="add mod">
          <ac:chgData name="Juliana Mascarenhas" userId="S::juliana.mascarenhas@dio.me::573f2dcc-13b6-4a88-af1c-35ffa781b5c6" providerId="AD" clId="Web-{64A4768F-5646-E9DF-D77C-B9375E0CD6AF}" dt="2022-06-13T02:19:20.354" v="69" actId="1076"/>
          <ac:spMkLst>
            <pc:docMk/>
            <pc:sldMk cId="3626981672" sldId="593"/>
            <ac:spMk id="5" creationId="{13AE7AED-9100-B939-91D8-73BC74E5414E}"/>
          </ac:spMkLst>
        </pc:spChg>
        <pc:picChg chg="add mod">
          <ac:chgData name="Juliana Mascarenhas" userId="S::juliana.mascarenhas@dio.me::573f2dcc-13b6-4a88-af1c-35ffa781b5c6" providerId="AD" clId="Web-{64A4768F-5646-E9DF-D77C-B9375E0CD6AF}" dt="2022-06-13T02:18:52.057" v="60" actId="1076"/>
          <ac:picMkLst>
            <pc:docMk/>
            <pc:sldMk cId="3626981672" sldId="593"/>
            <ac:picMk id="4" creationId="{D1E2FC3A-35EE-3502-05E8-512E19AC8173}"/>
          </ac:picMkLst>
        </pc:picChg>
      </pc:sldChg>
    </pc:docChg>
  </pc:docChgLst>
  <pc:docChgLst>
    <pc:chgData name="Juliana Mascarenhas" userId="S::juliana.mascarenhas@dio.me::573f2dcc-13b6-4a88-af1c-35ffa781b5c6" providerId="AD" clId="Web-{E6383CFA-4F77-F0E9-95E8-EDACEDD34E4F}"/>
    <pc:docChg chg="addSld delSld modSld">
      <pc:chgData name="Juliana Mascarenhas" userId="S::juliana.mascarenhas@dio.me::573f2dcc-13b6-4a88-af1c-35ffa781b5c6" providerId="AD" clId="Web-{E6383CFA-4F77-F0E9-95E8-EDACEDD34E4F}" dt="2022-06-13T06:37:28.925" v="56"/>
      <pc:docMkLst>
        <pc:docMk/>
      </pc:docMkLst>
      <pc:sldChg chg="add del">
        <pc:chgData name="Juliana Mascarenhas" userId="S::juliana.mascarenhas@dio.me::573f2dcc-13b6-4a88-af1c-35ffa781b5c6" providerId="AD" clId="Web-{E6383CFA-4F77-F0E9-95E8-EDACEDD34E4F}" dt="2022-06-13T06:32:21.399" v="1"/>
        <pc:sldMkLst>
          <pc:docMk/>
          <pc:sldMk cId="1777989315" sldId="490"/>
        </pc:sldMkLst>
      </pc:sldChg>
      <pc:sldChg chg="addSp delSp modSp add replId">
        <pc:chgData name="Juliana Mascarenhas" userId="S::juliana.mascarenhas@dio.me::573f2dcc-13b6-4a88-af1c-35ffa781b5c6" providerId="AD" clId="Web-{E6383CFA-4F77-F0E9-95E8-EDACEDD34E4F}" dt="2022-06-13T06:37:28.925" v="56"/>
        <pc:sldMkLst>
          <pc:docMk/>
          <pc:sldMk cId="1329192472" sldId="594"/>
        </pc:sldMkLst>
        <pc:spChg chg="add mod">
          <ac:chgData name="Juliana Mascarenhas" userId="S::juliana.mascarenhas@dio.me::573f2dcc-13b6-4a88-af1c-35ffa781b5c6" providerId="AD" clId="Web-{E6383CFA-4F77-F0E9-95E8-EDACEDD34E4F}" dt="2022-06-13T06:36:35.439" v="32"/>
          <ac:spMkLst>
            <pc:docMk/>
            <pc:sldMk cId="1329192472" sldId="594"/>
            <ac:spMk id="3" creationId="{2FB6D665-A4B0-17E0-03D2-143B49B903A6}"/>
          </ac:spMkLst>
        </pc:spChg>
        <pc:spChg chg="del">
          <ac:chgData name="Juliana Mascarenhas" userId="S::juliana.mascarenhas@dio.me::573f2dcc-13b6-4a88-af1c-35ffa781b5c6" providerId="AD" clId="Web-{E6383CFA-4F77-F0E9-95E8-EDACEDD34E4F}" dt="2022-06-13T06:32:28.087" v="3"/>
          <ac:spMkLst>
            <pc:docMk/>
            <pc:sldMk cId="1329192472" sldId="594"/>
            <ac:spMk id="4" creationId="{6CC03C1C-8D03-BDAA-E215-8E3E364BF59B}"/>
          </ac:spMkLst>
        </pc:spChg>
        <pc:spChg chg="mod">
          <ac:chgData name="Juliana Mascarenhas" userId="S::juliana.mascarenhas@dio.me::573f2dcc-13b6-4a88-af1c-35ffa781b5c6" providerId="AD" clId="Web-{E6383CFA-4F77-F0E9-95E8-EDACEDD34E4F}" dt="2022-06-13T06:34:05.121" v="7" actId="1076"/>
          <ac:spMkLst>
            <pc:docMk/>
            <pc:sldMk cId="1329192472" sldId="594"/>
            <ac:spMk id="5" creationId="{CA0BB96F-83CB-CB81-D1D4-7F6974B8582A}"/>
          </ac:spMkLst>
        </pc:spChg>
        <pc:spChg chg="add mod">
          <ac:chgData name="Juliana Mascarenhas" userId="S::juliana.mascarenhas@dio.me::573f2dcc-13b6-4a88-af1c-35ffa781b5c6" providerId="AD" clId="Web-{E6383CFA-4F77-F0E9-95E8-EDACEDD34E4F}" dt="2022-06-13T06:36:48.611" v="37" actId="20577"/>
          <ac:spMkLst>
            <pc:docMk/>
            <pc:sldMk cId="1329192472" sldId="594"/>
            <ac:spMk id="8" creationId="{4F04C787-F151-6300-87AE-178186A45998}"/>
          </ac:spMkLst>
        </pc:spChg>
        <pc:spChg chg="add mod">
          <ac:chgData name="Juliana Mascarenhas" userId="S::juliana.mascarenhas@dio.me::573f2dcc-13b6-4a88-af1c-35ffa781b5c6" providerId="AD" clId="Web-{E6383CFA-4F77-F0E9-95E8-EDACEDD34E4F}" dt="2022-06-13T06:37:04.284" v="47" actId="20577"/>
          <ac:spMkLst>
            <pc:docMk/>
            <pc:sldMk cId="1329192472" sldId="594"/>
            <ac:spMk id="9" creationId="{E4D17382-553B-975E-4331-B99F045B8343}"/>
          </ac:spMkLst>
        </pc:spChg>
        <pc:spChg chg="add mod">
          <ac:chgData name="Juliana Mascarenhas" userId="S::juliana.mascarenhas@dio.me::573f2dcc-13b6-4a88-af1c-35ffa781b5c6" providerId="AD" clId="Web-{E6383CFA-4F77-F0E9-95E8-EDACEDD34E4F}" dt="2022-06-13T06:37:16.221" v="55" actId="20577"/>
          <ac:spMkLst>
            <pc:docMk/>
            <pc:sldMk cId="1329192472" sldId="594"/>
            <ac:spMk id="10" creationId="{28634639-211A-963D-CC8A-9E248FB8A28C}"/>
          </ac:spMkLst>
        </pc:spChg>
        <pc:grpChg chg="add">
          <ac:chgData name="Juliana Mascarenhas" userId="S::juliana.mascarenhas@dio.me::573f2dcc-13b6-4a88-af1c-35ffa781b5c6" providerId="AD" clId="Web-{E6383CFA-4F77-F0E9-95E8-EDACEDD34E4F}" dt="2022-06-13T06:37:28.925" v="56"/>
          <ac:grpSpMkLst>
            <pc:docMk/>
            <pc:sldMk cId="1329192472" sldId="594"/>
            <ac:grpSpMk id="6" creationId="{29D4BEF0-7751-5280-3A4D-7C6697AAA0DB}"/>
          </ac:grpSpMkLst>
        </pc:grpChg>
        <pc:picChg chg="add mod modCrop">
          <ac:chgData name="Juliana Mascarenhas" userId="S::juliana.mascarenhas@dio.me::573f2dcc-13b6-4a88-af1c-35ffa781b5c6" providerId="AD" clId="Web-{E6383CFA-4F77-F0E9-95E8-EDACEDD34E4F}" dt="2022-06-13T06:35:33.388" v="16" actId="1076"/>
          <ac:picMkLst>
            <pc:docMk/>
            <pc:sldMk cId="1329192472" sldId="594"/>
            <ac:picMk id="2" creationId="{E2BCAD28-1B7D-C9F6-6202-55993BD0F8FF}"/>
          </ac:picMkLst>
        </pc:picChg>
      </pc:sldChg>
    </pc:docChg>
  </pc:docChgLst>
  <pc:docChgLst>
    <pc:chgData name="Juliana Mascarenhas" userId="S::juliana.mascarenhas@dio.me::573f2dcc-13b6-4a88-af1c-35ffa781b5c6" providerId="AD" clId="Web-{53BC07E7-A985-D1AA-7FF1-0A070BDA8B94}"/>
    <pc:docChg chg="addSld modSld sldOrd">
      <pc:chgData name="Juliana Mascarenhas" userId="S::juliana.mascarenhas@dio.me::573f2dcc-13b6-4a88-af1c-35ffa781b5c6" providerId="AD" clId="Web-{53BC07E7-A985-D1AA-7FF1-0A070BDA8B94}" dt="2022-06-21T03:50:10.029" v="697" actId="20577"/>
      <pc:docMkLst>
        <pc:docMk/>
      </pc:docMkLst>
      <pc:sldChg chg="ord">
        <pc:chgData name="Juliana Mascarenhas" userId="S::juliana.mascarenhas@dio.me::573f2dcc-13b6-4a88-af1c-35ffa781b5c6" providerId="AD" clId="Web-{53BC07E7-A985-D1AA-7FF1-0A070BDA8B94}" dt="2022-06-21T03:40:59.343" v="131"/>
        <pc:sldMkLst>
          <pc:docMk/>
          <pc:sldMk cId="0" sldId="275"/>
        </pc:sldMkLst>
      </pc:sldChg>
      <pc:sldChg chg="modSp">
        <pc:chgData name="Juliana Mascarenhas" userId="S::juliana.mascarenhas@dio.me::573f2dcc-13b6-4a88-af1c-35ffa781b5c6" providerId="AD" clId="Web-{53BC07E7-A985-D1AA-7FF1-0A070BDA8B94}" dt="2022-06-21T03:38:53.215" v="31" actId="20577"/>
        <pc:sldMkLst>
          <pc:docMk/>
          <pc:sldMk cId="1220578853" sldId="496"/>
        </pc:sldMkLst>
        <pc:spChg chg="mod">
          <ac:chgData name="Juliana Mascarenhas" userId="S::juliana.mascarenhas@dio.me::573f2dcc-13b6-4a88-af1c-35ffa781b5c6" providerId="AD" clId="Web-{53BC07E7-A985-D1AA-7FF1-0A070BDA8B94}" dt="2022-06-21T03:38:53.215" v="31" actId="20577"/>
          <ac:spMkLst>
            <pc:docMk/>
            <pc:sldMk cId="1220578853" sldId="496"/>
            <ac:spMk id="196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53BC07E7-A985-D1AA-7FF1-0A070BDA8B94}" dt="2022-06-21T03:38:47.246" v="29" actId="20577"/>
        <pc:sldMkLst>
          <pc:docMk/>
          <pc:sldMk cId="1709584127" sldId="498"/>
        </pc:sldMkLst>
        <pc:spChg chg="mod">
          <ac:chgData name="Juliana Mascarenhas" userId="S::juliana.mascarenhas@dio.me::573f2dcc-13b6-4a88-af1c-35ffa781b5c6" providerId="AD" clId="Web-{53BC07E7-A985-D1AA-7FF1-0A070BDA8B94}" dt="2022-06-21T03:38:47.246" v="29" actId="20577"/>
          <ac:spMkLst>
            <pc:docMk/>
            <pc:sldMk cId="1709584127" sldId="498"/>
            <ac:spMk id="232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53BC07E7-A985-D1AA-7FF1-0A070BDA8B94}" dt="2022-06-21T03:38:43.871" v="28" actId="20577"/>
        <pc:sldMkLst>
          <pc:docMk/>
          <pc:sldMk cId="1707683310" sldId="499"/>
        </pc:sldMkLst>
        <pc:spChg chg="mod">
          <ac:chgData name="Juliana Mascarenhas" userId="S::juliana.mascarenhas@dio.me::573f2dcc-13b6-4a88-af1c-35ffa781b5c6" providerId="AD" clId="Web-{53BC07E7-A985-D1AA-7FF1-0A070BDA8B94}" dt="2022-06-21T03:38:43.871" v="28" actId="20577"/>
          <ac:spMkLst>
            <pc:docMk/>
            <pc:sldMk cId="1707683310" sldId="499"/>
            <ac:spMk id="232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53BC07E7-A985-D1AA-7FF1-0A070BDA8B94}" dt="2022-06-21T03:38:50.168" v="30" actId="20577"/>
        <pc:sldMkLst>
          <pc:docMk/>
          <pc:sldMk cId="3515654655" sldId="500"/>
        </pc:sldMkLst>
        <pc:spChg chg="mod">
          <ac:chgData name="Juliana Mascarenhas" userId="S::juliana.mascarenhas@dio.me::573f2dcc-13b6-4a88-af1c-35ffa781b5c6" providerId="AD" clId="Web-{53BC07E7-A985-D1AA-7FF1-0A070BDA8B94}" dt="2022-06-21T03:38:50.168" v="30" actId="20577"/>
          <ac:spMkLst>
            <pc:docMk/>
            <pc:sldMk cId="3515654655" sldId="500"/>
            <ac:spMk id="232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53BC07E7-A985-D1AA-7FF1-0A070BDA8B94}" dt="2022-06-21T03:38:13.323" v="24" actId="20577"/>
        <pc:sldMkLst>
          <pc:docMk/>
          <pc:sldMk cId="3321378087" sldId="588"/>
        </pc:sldMkLst>
        <pc:spChg chg="mod">
          <ac:chgData name="Juliana Mascarenhas" userId="S::juliana.mascarenhas@dio.me::573f2dcc-13b6-4a88-af1c-35ffa781b5c6" providerId="AD" clId="Web-{53BC07E7-A985-D1AA-7FF1-0A070BDA8B94}" dt="2022-06-21T03:38:13.323" v="24" actId="20577"/>
          <ac:spMkLst>
            <pc:docMk/>
            <pc:sldMk cId="3321378087" sldId="588"/>
            <ac:spMk id="232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53BC07E7-A985-D1AA-7FF1-0A070BDA8B94}" dt="2022-06-21T03:38:04.495" v="20" actId="20577"/>
        <pc:sldMkLst>
          <pc:docMk/>
          <pc:sldMk cId="3889214916" sldId="589"/>
        </pc:sldMkLst>
        <pc:spChg chg="mod">
          <ac:chgData name="Juliana Mascarenhas" userId="S::juliana.mascarenhas@dio.me::573f2dcc-13b6-4a88-af1c-35ffa781b5c6" providerId="AD" clId="Web-{53BC07E7-A985-D1AA-7FF1-0A070BDA8B94}" dt="2022-06-21T03:38:04.495" v="20" actId="20577"/>
          <ac:spMkLst>
            <pc:docMk/>
            <pc:sldMk cId="3889214916" sldId="589"/>
            <ac:spMk id="232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53BC07E7-A985-D1AA-7FF1-0A070BDA8B94}" dt="2022-06-21T03:37:58.635" v="15" actId="20577"/>
        <pc:sldMkLst>
          <pc:docMk/>
          <pc:sldMk cId="1990082413" sldId="590"/>
        </pc:sldMkLst>
        <pc:spChg chg="mod">
          <ac:chgData name="Juliana Mascarenhas" userId="S::juliana.mascarenhas@dio.me::573f2dcc-13b6-4a88-af1c-35ffa781b5c6" providerId="AD" clId="Web-{53BC07E7-A985-D1AA-7FF1-0A070BDA8B94}" dt="2022-06-21T03:37:58.635" v="15" actId="20577"/>
          <ac:spMkLst>
            <pc:docMk/>
            <pc:sldMk cId="1990082413" sldId="590"/>
            <ac:spMk id="232" creationId="{00000000-0000-0000-0000-000000000000}"/>
          </ac:spMkLst>
        </pc:spChg>
      </pc:sldChg>
      <pc:sldChg chg="delSp modSp add ord replId">
        <pc:chgData name="Juliana Mascarenhas" userId="S::juliana.mascarenhas@dio.me::573f2dcc-13b6-4a88-af1c-35ffa781b5c6" providerId="AD" clId="Web-{53BC07E7-A985-D1AA-7FF1-0A070BDA8B94}" dt="2022-06-21T03:41:34.516" v="142"/>
        <pc:sldMkLst>
          <pc:docMk/>
          <pc:sldMk cId="4073300156" sldId="595"/>
        </pc:sldMkLst>
        <pc:spChg chg="del">
          <ac:chgData name="Juliana Mascarenhas" userId="S::juliana.mascarenhas@dio.me::573f2dcc-13b6-4a88-af1c-35ffa781b5c6" providerId="AD" clId="Web-{53BC07E7-A985-D1AA-7FF1-0A070BDA8B94}" dt="2022-06-21T03:37:47.869" v="11"/>
          <ac:spMkLst>
            <pc:docMk/>
            <pc:sldMk cId="4073300156" sldId="595"/>
            <ac:spMk id="3" creationId="{F34B31CA-E011-39A7-FCF8-88E271E47B6C}"/>
          </ac:spMkLst>
        </pc:spChg>
        <pc:spChg chg="mod">
          <ac:chgData name="Juliana Mascarenhas" userId="S::juliana.mascarenhas@dio.me::573f2dcc-13b6-4a88-af1c-35ffa781b5c6" providerId="AD" clId="Web-{53BC07E7-A985-D1AA-7FF1-0A070BDA8B94}" dt="2022-06-21T03:41:29.922" v="140" actId="20577"/>
          <ac:spMkLst>
            <pc:docMk/>
            <pc:sldMk cId="4073300156" sldId="595"/>
            <ac:spMk id="196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53BC07E7-A985-D1AA-7FF1-0A070BDA8B94}" dt="2022-06-21T03:40:39.092" v="128" actId="20577"/>
        <pc:sldMkLst>
          <pc:docMk/>
          <pc:sldMk cId="740975027" sldId="596"/>
        </pc:sldMkLst>
        <pc:spChg chg="mod">
          <ac:chgData name="Juliana Mascarenhas" userId="S::juliana.mascarenhas@dio.me::573f2dcc-13b6-4a88-af1c-35ffa781b5c6" providerId="AD" clId="Web-{53BC07E7-A985-D1AA-7FF1-0A070BDA8B94}" dt="2022-06-21T03:40:39.092" v="128" actId="20577"/>
          <ac:spMkLst>
            <pc:docMk/>
            <pc:sldMk cId="740975027" sldId="596"/>
            <ac:spMk id="4" creationId="{6CC03C1C-8D03-BDAA-E215-8E3E364BF59B}"/>
          </ac:spMkLst>
        </pc:spChg>
      </pc:sldChg>
      <pc:sldChg chg="modSp add replId">
        <pc:chgData name="Juliana Mascarenhas" userId="S::juliana.mascarenhas@dio.me::573f2dcc-13b6-4a88-af1c-35ffa781b5c6" providerId="AD" clId="Web-{53BC07E7-A985-D1AA-7FF1-0A070BDA8B94}" dt="2022-06-21T03:41:25.953" v="139" actId="20577"/>
        <pc:sldMkLst>
          <pc:docMk/>
          <pc:sldMk cId="2343155308" sldId="597"/>
        </pc:sldMkLst>
        <pc:spChg chg="mod">
          <ac:chgData name="Juliana Mascarenhas" userId="S::juliana.mascarenhas@dio.me::573f2dcc-13b6-4a88-af1c-35ffa781b5c6" providerId="AD" clId="Web-{53BC07E7-A985-D1AA-7FF1-0A070BDA8B94}" dt="2022-06-21T03:41:25.953" v="139" actId="20577"/>
          <ac:spMkLst>
            <pc:docMk/>
            <pc:sldMk cId="2343155308" sldId="597"/>
            <ac:spMk id="196" creationId="{00000000-0000-0000-0000-000000000000}"/>
          </ac:spMkLst>
        </pc:spChg>
      </pc:sldChg>
      <pc:sldChg chg="modSp add ord replId">
        <pc:chgData name="Juliana Mascarenhas" userId="S::juliana.mascarenhas@dio.me::573f2dcc-13b6-4a88-af1c-35ffa781b5c6" providerId="AD" clId="Web-{53BC07E7-A985-D1AA-7FF1-0A070BDA8B94}" dt="2022-06-21T03:44:35.505" v="305" actId="1076"/>
        <pc:sldMkLst>
          <pc:docMk/>
          <pc:sldMk cId="1854414348" sldId="598"/>
        </pc:sldMkLst>
        <pc:spChg chg="mod">
          <ac:chgData name="Juliana Mascarenhas" userId="S::juliana.mascarenhas@dio.me::573f2dcc-13b6-4a88-af1c-35ffa781b5c6" providerId="AD" clId="Web-{53BC07E7-A985-D1AA-7FF1-0A070BDA8B94}" dt="2022-06-21T03:44:35.505" v="305" actId="1076"/>
          <ac:spMkLst>
            <pc:docMk/>
            <pc:sldMk cId="1854414348" sldId="598"/>
            <ac:spMk id="2" creationId="{9C3A4DD3-D956-0FB2-9C8B-E69A81F9EDD8}"/>
          </ac:spMkLst>
        </pc:spChg>
        <pc:spChg chg="mod">
          <ac:chgData name="Juliana Mascarenhas" userId="S::juliana.mascarenhas@dio.me::573f2dcc-13b6-4a88-af1c-35ffa781b5c6" providerId="AD" clId="Web-{53BC07E7-A985-D1AA-7FF1-0A070BDA8B94}" dt="2022-06-21T03:44:32.708" v="304" actId="1076"/>
          <ac:spMkLst>
            <pc:docMk/>
            <pc:sldMk cId="1854414348" sldId="598"/>
            <ac:spMk id="4" creationId="{6CC03C1C-8D03-BDAA-E215-8E3E364BF59B}"/>
          </ac:spMkLst>
        </pc:spChg>
        <pc:spChg chg="mod">
          <ac:chgData name="Juliana Mascarenhas" userId="S::juliana.mascarenhas@dio.me::573f2dcc-13b6-4a88-af1c-35ffa781b5c6" providerId="AD" clId="Web-{53BC07E7-A985-D1AA-7FF1-0A070BDA8B94}" dt="2022-06-21T03:44:22.927" v="301" actId="20577"/>
          <ac:spMkLst>
            <pc:docMk/>
            <pc:sldMk cId="1854414348" sldId="598"/>
            <ac:spMk id="232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53BC07E7-A985-D1AA-7FF1-0A070BDA8B94}" dt="2022-06-21T03:46:58.009" v="483" actId="20577"/>
        <pc:sldMkLst>
          <pc:docMk/>
          <pc:sldMk cId="3504782370" sldId="599"/>
        </pc:sldMkLst>
        <pc:spChg chg="mod">
          <ac:chgData name="Juliana Mascarenhas" userId="S::juliana.mascarenhas@dio.me::573f2dcc-13b6-4a88-af1c-35ffa781b5c6" providerId="AD" clId="Web-{53BC07E7-A985-D1AA-7FF1-0A070BDA8B94}" dt="2022-06-21T03:46:58.009" v="483" actId="20577"/>
          <ac:spMkLst>
            <pc:docMk/>
            <pc:sldMk cId="3504782370" sldId="599"/>
            <ac:spMk id="4" creationId="{6CC03C1C-8D03-BDAA-E215-8E3E364BF59B}"/>
          </ac:spMkLst>
        </pc:spChg>
      </pc:sldChg>
      <pc:sldChg chg="modSp add replId">
        <pc:chgData name="Juliana Mascarenhas" userId="S::juliana.mascarenhas@dio.me::573f2dcc-13b6-4a88-af1c-35ffa781b5c6" providerId="AD" clId="Web-{53BC07E7-A985-D1AA-7FF1-0A070BDA8B94}" dt="2022-06-21T03:50:01.014" v="692" actId="20577"/>
        <pc:sldMkLst>
          <pc:docMk/>
          <pc:sldMk cId="3980573087" sldId="600"/>
        </pc:sldMkLst>
        <pc:spChg chg="mod">
          <ac:chgData name="Juliana Mascarenhas" userId="S::juliana.mascarenhas@dio.me::573f2dcc-13b6-4a88-af1c-35ffa781b5c6" providerId="AD" clId="Web-{53BC07E7-A985-D1AA-7FF1-0A070BDA8B94}" dt="2022-06-21T03:50:01.014" v="692" actId="20577"/>
          <ac:spMkLst>
            <pc:docMk/>
            <pc:sldMk cId="3980573087" sldId="600"/>
            <ac:spMk id="4" creationId="{6CC03C1C-8D03-BDAA-E215-8E3E364BF59B}"/>
          </ac:spMkLst>
        </pc:spChg>
      </pc:sldChg>
      <pc:sldChg chg="modSp add replId">
        <pc:chgData name="Juliana Mascarenhas" userId="S::juliana.mascarenhas@dio.me::573f2dcc-13b6-4a88-af1c-35ffa781b5c6" providerId="AD" clId="Web-{53BC07E7-A985-D1AA-7FF1-0A070BDA8B94}" dt="2022-06-21T03:50:10.029" v="697" actId="20577"/>
        <pc:sldMkLst>
          <pc:docMk/>
          <pc:sldMk cId="1397656272" sldId="601"/>
        </pc:sldMkLst>
        <pc:spChg chg="mod">
          <ac:chgData name="Juliana Mascarenhas" userId="S::juliana.mascarenhas@dio.me::573f2dcc-13b6-4a88-af1c-35ffa781b5c6" providerId="AD" clId="Web-{53BC07E7-A985-D1AA-7FF1-0A070BDA8B94}" dt="2022-06-21T03:50:10.029" v="697" actId="20577"/>
          <ac:spMkLst>
            <pc:docMk/>
            <pc:sldMk cId="1397656272" sldId="601"/>
            <ac:spMk id="4" creationId="{6CC03C1C-8D03-BDAA-E215-8E3E364BF59B}"/>
          </ac:spMkLst>
        </pc:spChg>
      </pc:sldChg>
    </pc:docChg>
  </pc:docChgLst>
  <pc:docChgLst>
    <pc:chgData name="Juliana Mascarenhas" userId="S::juliana.mascarenhas@dio.me::573f2dcc-13b6-4a88-af1c-35ffa781b5c6" providerId="AD" clId="Web-{F687B627-6FCF-9C94-E320-8C5C44913008}"/>
    <pc:docChg chg="addSld modSld">
      <pc:chgData name="Juliana Mascarenhas" userId="S::juliana.mascarenhas@dio.me::573f2dcc-13b6-4a88-af1c-35ffa781b5c6" providerId="AD" clId="Web-{F687B627-6FCF-9C94-E320-8C5C44913008}" dt="2022-06-25T04:26:17.908" v="8" actId="20577"/>
      <pc:docMkLst>
        <pc:docMk/>
      </pc:docMkLst>
      <pc:sldChg chg="modSp add replId">
        <pc:chgData name="Juliana Mascarenhas" userId="S::juliana.mascarenhas@dio.me::573f2dcc-13b6-4a88-af1c-35ffa781b5c6" providerId="AD" clId="Web-{F687B627-6FCF-9C94-E320-8C5C44913008}" dt="2022-06-25T04:26:17.908" v="8" actId="20577"/>
        <pc:sldMkLst>
          <pc:docMk/>
          <pc:sldMk cId="3186275026" sldId="602"/>
        </pc:sldMkLst>
        <pc:spChg chg="mod">
          <ac:chgData name="Juliana Mascarenhas" userId="S::juliana.mascarenhas@dio.me::573f2dcc-13b6-4a88-af1c-35ffa781b5c6" providerId="AD" clId="Web-{F687B627-6FCF-9C94-E320-8C5C44913008}" dt="2022-06-25T04:26:17.908" v="8" actId="20577"/>
          <ac:spMkLst>
            <pc:docMk/>
            <pc:sldMk cId="3186275026" sldId="602"/>
            <ac:spMk id="27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2584</cp:revision>
  <dcterms:modified xsi:type="dcterms:W3CDTF">2022-07-26T20:14:04Z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